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</a:t>
            </a:r>
            <a:r>
              <a:rPr lang="nl-NL" smtClean="0"/>
              <a:t>je antwoord </a:t>
            </a:r>
            <a:r>
              <a:rPr lang="nl-NL" dirty="0" smtClean="0"/>
              <a:t>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Geheimzahl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</a:t>
            </a:r>
            <a:r>
              <a:rPr lang="nl-NL" sz="4000" dirty="0" smtClean="0">
                <a:solidFill>
                  <a:srgbClr val="0070C0"/>
                </a:solidFill>
              </a:rPr>
              <a:t>pincode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wachtwoord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</a:t>
            </a:r>
            <a:r>
              <a:rPr lang="nl-NL" sz="4000" dirty="0" smtClean="0">
                <a:solidFill>
                  <a:srgbClr val="00B050"/>
                </a:solidFill>
              </a:rPr>
              <a:t>inlogcode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Konto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de </a:t>
            </a:r>
            <a:r>
              <a:rPr lang="nl-NL" sz="4000" smtClean="0">
                <a:solidFill>
                  <a:srgbClr val="FF0000"/>
                </a:solidFill>
              </a:rPr>
              <a:t>(betaal)rekening</a:t>
            </a:r>
            <a:endParaRPr lang="nl-NL" sz="4000" dirty="0" smtClean="0">
              <a:solidFill>
                <a:srgbClr val="FF000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de training</a:t>
            </a:r>
            <a:endParaRPr lang="nl-NL" sz="4000" dirty="0" smtClean="0">
              <a:solidFill>
                <a:srgbClr val="0070C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het verzuim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Guthaben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te veel hebben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</a:t>
            </a:r>
            <a:r>
              <a:rPr lang="nl-NL" sz="4000" dirty="0" err="1" smtClean="0">
                <a:solidFill>
                  <a:srgbClr val="00B050"/>
                </a:solidFill>
              </a:rPr>
              <a:t>toegoed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invloed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eingeben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uitvoeren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invoeren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 </a:t>
            </a:r>
            <a:r>
              <a:rPr lang="nl-NL" sz="4000" dirty="0" smtClean="0">
                <a:solidFill>
                  <a:srgbClr val="00B050"/>
                </a:solidFill>
              </a:rPr>
              <a:t>vervoeren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Überfluss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overvloed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vloed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vloer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tauschen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vergissen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(om)ruilen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verzoeken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Spende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</a:t>
            </a:r>
            <a:r>
              <a:rPr lang="nl-NL" sz="4000" dirty="0" smtClean="0">
                <a:solidFill>
                  <a:srgbClr val="00B050"/>
                </a:solidFill>
              </a:rPr>
              <a:t>bloedgroep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ongeluk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</a:t>
            </a:r>
            <a:r>
              <a:rPr lang="nl-NL" sz="4000" dirty="0" smtClean="0">
                <a:solidFill>
                  <a:srgbClr val="FF0000"/>
                </a:solidFill>
              </a:rPr>
              <a:t>gift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spenden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</a:t>
            </a:r>
            <a:r>
              <a:rPr lang="nl-NL" sz="4000" dirty="0" smtClean="0">
                <a:solidFill>
                  <a:srgbClr val="FF0000"/>
                </a:solidFill>
              </a:rPr>
              <a:t>inschenken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schenken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vergeven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leihen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lenen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geven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doneren 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100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das Konto</vt:lpstr>
      <vt:lpstr>das Guthaben</vt:lpstr>
      <vt:lpstr>eingeben</vt:lpstr>
      <vt:lpstr>der Überfluss</vt:lpstr>
      <vt:lpstr>tauschen</vt:lpstr>
      <vt:lpstr>die Spende</vt:lpstr>
      <vt:lpstr>spenden</vt:lpstr>
      <vt:lpstr>leihen</vt:lpstr>
      <vt:lpstr>die Geheimzahl 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petra kuijpers</cp:lastModifiedBy>
  <cp:revision>20</cp:revision>
  <dcterms:created xsi:type="dcterms:W3CDTF">2015-09-25T12:45:13Z</dcterms:created>
  <dcterms:modified xsi:type="dcterms:W3CDTF">2015-10-07T08:16:14Z</dcterms:modified>
</cp:coreProperties>
</file>